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4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6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media/image16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17" r:id="rId3"/>
    <p:sldMasterId id="2147483723" r:id="rId4"/>
    <p:sldMasterId id="2147483752" r:id="rId5"/>
    <p:sldMasterId id="2147483777" r:id="rId6"/>
    <p:sldMasterId id="2147483789" r:id="rId7"/>
  </p:sldMasterIdLst>
  <p:notesMasterIdLst>
    <p:notesMasterId r:id="rId17"/>
  </p:notesMasterIdLst>
  <p:sldIdLst>
    <p:sldId id="380" r:id="rId8"/>
    <p:sldId id="361" r:id="rId9"/>
    <p:sldId id="378" r:id="rId10"/>
    <p:sldId id="305" r:id="rId11"/>
    <p:sldId id="530" r:id="rId12"/>
    <p:sldId id="306" r:id="rId13"/>
    <p:sldId id="384" r:id="rId14"/>
    <p:sldId id="307" r:id="rId15"/>
    <p:sldId id="3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10" Type="http://schemas.openxmlformats.org/officeDocument/2006/relationships/slide" Target="slides/slide3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F37523-2976-480D-953B-1454FB036F7A}" type="datetimeFigureOut">
              <a:rPr lang="en-US" smtClean="0"/>
              <a:t>1/3/2025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013B0D-9CB4-4CB7-B5ED-E442F428A8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682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2E3AE05-7DD1-4AF0-924E-BEEA496F373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DengXian" panose="020F0502020204030204"/>
                <a:ea typeface="DengXian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DengXian" panose="020F0502020204030204"/>
              <a:ea typeface="DengXian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6705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9A90778-FD6A-40F4-A368-E25F7AF8C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058A7FDC-F702-4802-B2A9-967831A47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3D20503-3780-40EA-B21F-DC3C1FDFEE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5850C3F-E4FA-4B4A-9DEF-26902A3D6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F998897-C6FE-4FEB-B8AD-AC6E46DF22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700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A2CB3B-D7E4-4C1D-B90D-A4A7FD392A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E068A0D7-AB25-40DF-A483-16C01E9CA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74197DC-32A7-4948-8498-682B1BD2C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76E031A-85A5-40BB-B201-8310B77E07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1C0AD8F-966A-4EE9-80E8-E4CD0D3AD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845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1F05B1F6-8A6A-4C9A-9BA5-99388B867B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03AEB37-E0F4-4A77-A60D-3A1E4ED61F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2867B72-8887-4DF8-8780-4CF5D387AE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AA3A7CF-A139-4DC8-8780-7BA7765C5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E50D41E1-1DED-4880-980D-29072DD17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87277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4">
            <a:extLst>
              <a:ext uri="{FF2B5EF4-FFF2-40B4-BE49-F238E27FC236}">
                <a16:creationId xmlns:a16="http://schemas.microsoft.com/office/drawing/2014/main" id="{06641879-0A61-4DE0-96FB-E16ED04EE3B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921077" y="-2315702"/>
            <a:ext cx="6349846" cy="11655706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37404B6D-4094-42EA-B728-B90A2DF483A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15" b="75097"/>
          <a:stretch/>
        </p:blipFill>
        <p:spPr>
          <a:xfrm rot="17520652">
            <a:off x="-1241912" y="-526164"/>
            <a:ext cx="3020116" cy="3146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30172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41928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040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5890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9819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068166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1"/>
              <a:t>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1/3/2025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3866211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B962C8B-B14F-4D97-AF65-F5344CB8AC3E}" type="datetimeFigureOut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1/3/2025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A0DB2DC-4C9A-4742-B13C-FB6460FD3503}" type="slidenum">
              <a:rPr kumimoji="0" lang="en-US" altLang="x-non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charset="0"/>
                <a:ea typeface="+mn-ea"/>
                <a:cs typeface="+mn-cs"/>
              </a:rPr>
              <a:t>‹#›</a:t>
            </a:fld>
            <a:endParaRPr kumimoji="0" lang="en-US" altLang="x-non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5033693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02811E3-33E5-4FA4-A417-31D9789AD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EEF7A0D-6728-4100-9472-6832470848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2400D13-4615-4063-967F-0842A25AB0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ADE5931F-474B-466E-824D-736B3BA6E2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A4631E34-1F4D-446B-BA3D-5A38FB6E5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83391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5128186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2322512" y="-836612"/>
            <a:ext cx="13314362" cy="15779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195" name="图片 12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791700" y="6021388"/>
            <a:ext cx="2400300" cy="95885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2826165210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2809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7826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7612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84498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6AE4BCC-D4DC-4D47-8F3A-FAA3BE9FC40C}" type="datetimeFigureOut">
              <a:rPr lang="en-GB" smtClean="0"/>
              <a:pPr/>
              <a:t>03/01/2025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CBA4011-A3A1-43CD-BC30-1F159E6EAB0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483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838200" y="1122680"/>
            <a:ext cx="105156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838200" y="3602359"/>
            <a:ext cx="10515600" cy="165544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1255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702439"/>
            <a:ext cx="10515600" cy="447484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1209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959100"/>
            <a:ext cx="10515600" cy="2781300"/>
          </a:xfrm>
        </p:spPr>
        <p:txBody>
          <a:bodyPr anchor="t" anchorCtr="0"/>
          <a:lstStyle>
            <a:lvl1pPr>
              <a:defRPr sz="48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722124"/>
            <a:ext cx="10515600" cy="1102995"/>
          </a:xfrm>
        </p:spPr>
        <p:txBody>
          <a:bodyPr lIns="144145" anchor="b" anchorCtr="0"/>
          <a:lstStyle>
            <a:lvl1pPr marL="0" indent="0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32564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135A8F-9693-43FA-A937-88BE8C5D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8AB061A-5F7C-472A-98C7-AEDA8DACF7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3571962-A602-419B-B366-F0D09E39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51FBDDA-FAA1-48D4-98E6-DCD54D4E6D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4A0937E-E674-404D-BA2F-BBF5E12A0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87662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76656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40105" y="365125"/>
            <a:ext cx="10515600" cy="8001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469" y="1482091"/>
            <a:ext cx="5220971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8200" y="2368554"/>
            <a:ext cx="5222240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658" y="1482091"/>
            <a:ext cx="5097145" cy="823595"/>
          </a:xfrm>
        </p:spPr>
        <p:txBody>
          <a:bodyPr anchor="ctr" anchorCtr="0"/>
          <a:lstStyle>
            <a:lvl1pPr marL="0" indent="0">
              <a:buNone/>
              <a:defRPr sz="3200">
                <a:solidFill>
                  <a:srgbClr val="0070C0"/>
                </a:solidFill>
              </a:defRPr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658" y="2368554"/>
            <a:ext cx="5097145" cy="3820795"/>
          </a:xfrm>
        </p:spPr>
        <p:txBody>
          <a:bodyPr/>
          <a:lstStyle>
            <a:lvl1pPr>
              <a:defRPr sz="2800"/>
            </a:lvl1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472185" y="443904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993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197485"/>
            <a:ext cx="10515600" cy="1325563"/>
          </a:xfrm>
        </p:spPr>
        <p:txBody>
          <a:bodyPr anchor="b" anchorCtr="0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62513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 + 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-12698" y="-1905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350127" y="457200"/>
            <a:ext cx="4392295" cy="1055370"/>
          </a:xfrm>
        </p:spPr>
        <p:txBody>
          <a:bodyPr anchor="b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349492" y="1694180"/>
            <a:ext cx="439356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2949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文本 + 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508" y="-7620"/>
            <a:ext cx="7017385" cy="6861810"/>
          </a:xfrm>
          <a:noFill/>
        </p:spPr>
        <p:txBody>
          <a:bodyPr lIns="252095" tIns="144145"/>
          <a:lstStyle>
            <a:lvl1pPr marL="0" indent="0" algn="ctr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09575" y="457200"/>
            <a:ext cx="4279900" cy="1055370"/>
          </a:xfrm>
        </p:spPr>
        <p:txBody>
          <a:bodyPr anchor="t" anchorCtr="0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9578" y="1694180"/>
            <a:ext cx="4280535" cy="4480560"/>
          </a:xfrm>
        </p:spPr>
        <p:txBody>
          <a:bodyPr/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158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竖排标题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1559825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327029"/>
            <a:ext cx="10515600" cy="5850255"/>
          </a:xfrm>
        </p:spPr>
        <p:txBody>
          <a:bodyPr/>
          <a:lstStyle>
            <a:lvl2pPr>
              <a:defRPr/>
            </a:lvl2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84918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9888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4"/>
            <a:ext cx="2743200" cy="365125"/>
          </a:xfrm>
        </p:spPr>
        <p:txBody>
          <a:bodyPr/>
          <a:lstStyle/>
          <a:p>
            <a:fld id="{FB475AF3-A322-416E-99D7-29F5A7799ECC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4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4"/>
            <a:ext cx="2743200" cy="365125"/>
          </a:xfrm>
        </p:spPr>
        <p:txBody>
          <a:bodyPr/>
          <a:lstStyle/>
          <a:p>
            <a:fld id="{10B49C96-558A-49EC-AD52-79C3D5970B3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213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194530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953CECD-753E-496E-A6D9-A7ACFB8F85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553E91A-C9E6-4F5F-9730-F141C8F35A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85D6623-5A7B-4045-AADF-A73436E443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BFBE0E8F-E223-4D3B-A808-484C33195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0E0E48AC-DC57-4703-BDDA-CE39E3059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91002B1-1D31-465E-BED6-04AE45F78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158062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115716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06927290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5935572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2170612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89905622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3152533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29575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7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103181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82904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199136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83FCE6B-B1B5-4BCD-90CD-8D9FE64E21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B518091-2020-46B2-A2C3-139BA90E5D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D3F70B92-1858-4608-B78B-CE225B12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2BA3A02F-233E-4CAC-B217-520052693C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B08404A7-75A7-4FAD-9ABA-3B3511BC521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B3DF0C1F-D56E-417B-A1A6-CDEDBBD7B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B8A1A2ED-4247-4F7E-9CE6-9EBC490DCA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F62F7A0B-CBE0-4C9C-9287-A2F7B585D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1038603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iới thiệ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ủ đề">
            <a:extLst>
              <a:ext uri="{FF2B5EF4-FFF2-40B4-BE49-F238E27FC236}">
                <a16:creationId xmlns:a16="http://schemas.microsoft.com/office/drawing/2014/main" id="{78007B22-33A5-4E09-B943-5AFB5A8CEF4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24445" y="999515"/>
            <a:ext cx="8367561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marL="0" indent="0">
              <a:buNone/>
              <a:defRPr lang="en-US" sz="4800" b="1" smtClean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verta Std CY Bold" panose="00000800000000000000" pitchFamily="50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>
              <a:defRPr lang="en-US" sz="1800" smtClean="0"/>
            </a:lvl2pPr>
            <a:lvl3pPr>
              <a:defRPr lang="en-US" sz="1800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0" lvl="0"/>
            <a:r>
              <a:rPr lang="en-US"/>
              <a:t>CHỦ ĐỀ</a:t>
            </a:r>
          </a:p>
        </p:txBody>
      </p:sp>
      <p:sp>
        <p:nvSpPr>
          <p:cNvPr id="6" name="Bài học">
            <a:extLst>
              <a:ext uri="{FF2B5EF4-FFF2-40B4-BE49-F238E27FC236}">
                <a16:creationId xmlns:a16="http://schemas.microsoft.com/office/drawing/2014/main" id="{E1F1D32A-0D6D-45C8-9A6E-055A426D121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4658784" y="2207151"/>
            <a:ext cx="7533216" cy="60342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0" indent="0">
              <a:buFontTx/>
              <a:buNone/>
              <a:defRPr lang="en-US" sz="5600" b="1" baseline="0"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Quicksand Medium" pitchFamily="2" charset="0"/>
                <a:ea typeface="Arial-Rounded" panose="020B0500000000000000" pitchFamily="34" charset="0"/>
                <a:cs typeface="Arial-SGK-TV" pitchFamily="2" charset="0"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Bài</a:t>
            </a:r>
          </a:p>
        </p:txBody>
      </p:sp>
      <p:sp>
        <p:nvSpPr>
          <p:cNvPr id="3" name="Hình">
            <a:extLst>
              <a:ext uri="{FF2B5EF4-FFF2-40B4-BE49-F238E27FC236}">
                <a16:creationId xmlns:a16="http://schemas.microsoft.com/office/drawing/2014/main" id="{029A8592-CE8C-4050-B1DF-491E7652F22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2517922"/>
            <a:ext cx="3962400" cy="43400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/>
              <a:t>hình ảnh</a:t>
            </a:r>
          </a:p>
        </p:txBody>
      </p:sp>
    </p:spTree>
    <p:extLst>
      <p:ext uri="{BB962C8B-B14F-4D97-AF65-F5344CB8AC3E}">
        <p14:creationId xmlns:p14="http://schemas.microsoft.com/office/powerpoint/2010/main" val="1270529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>
        <p:tmplLst>
          <p:tmpl lvl="1">
            <p:tnLst>
              <p:par>
                <p:cTn presetID="42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5"/>
                        </p:tgtEl>
                      </p:cBhvr>
                    </p:animEffect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1500" fill="hold"/>
                        <p:tgtEl>
                          <p:spTgt spid="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0"/>
    </p:bld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61E65416-D1DB-4D68-AF54-BC73B7C65757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3987313005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14342598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ội dung bài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ếng Việt 2">
            <a:extLst>
              <a:ext uri="{FF2B5EF4-FFF2-40B4-BE49-F238E27FC236}">
                <a16:creationId xmlns:a16="http://schemas.microsoft.com/office/drawing/2014/main" id="{1D975FD2-A7F8-45CA-9E52-4B928F94C528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29062166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ết thú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04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34DCAB9-E678-48C2-B8AC-D130051E2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376EE013-E6C1-4C4F-B0C6-96B7CCBDB0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F8BB2E72-BDA9-4250-A7C2-522DE20AC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6E2F5F06-D3AA-492E-B5BF-EB07CE833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780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F1F0C74-5470-4103-8C60-72E5A8B1D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1A68A78F-3AFF-4961-8477-CB57D9BBF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0E583D3-85AC-41F1-8D26-FC4487516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95827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1BDAA2-7F82-413E-97E8-7CB888893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03A27FBE-3F99-40AF-A9C6-51E76F0DD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88450B6-FE2F-448D-8F18-D6B698473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C523596-73AD-44E1-BC66-B8C399E56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22D18AA-1534-410D-96AD-50A42664B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A2209515-EB11-4FD0-B8A9-BC1B5BC140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031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2ADD6C3-9A48-4D23-B871-64CE3A6E5F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A834F55D-BA32-4729-947C-505A8646AC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97F547F-8334-4C5A-8498-F5E53C7D19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Click to edit Master text styles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FB912CCC-BA35-41A4-B1CA-B31D42F95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FE081F-4352-4F18-BEDA-C66D1965C30F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F43CE3-F971-4B3C-9E58-FEF1C4EAC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DC9298F-C230-4A85-9478-040EFA3B5E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985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7" Type="http://schemas.openxmlformats.org/officeDocument/2006/relationships/image" Target="../media/image3.jpeg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0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theme" Target="../theme/theme7.xml"/><Relationship Id="rId5" Type="http://schemas.openxmlformats.org/officeDocument/2006/relationships/slideLayout" Target="../slideLayouts/slideLayout54.xml"/><Relationship Id="rId4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BFE38F8A-74BC-44D9-BA3C-D822B02A03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44CC5787-2417-4D67-BC60-9A7D2AA564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16E505F-C9FE-466B-BA8A-3AD1E9B967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FE081F-4352-4F18-BEDA-C66D1965C30F}" type="datetimeFigureOut">
              <a:rPr lang="zh-CN" altLang="en-US" smtClean="0"/>
              <a:t>2025/1/3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AAA7661-D508-4955-A925-D418035FA1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2B67076-C3C8-425C-81B3-923C0BE32E4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BC5BA0-D55A-4234-B2CB-BADBEAB97F57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1ED127C-1AB9-49D4-AC10-B9A902CDDD42}"/>
              </a:ext>
            </a:extLst>
          </p:cNvPr>
          <p:cNvSpPr txBox="1"/>
          <p:nvPr/>
        </p:nvSpPr>
        <p:spPr>
          <a:xfrm>
            <a:off x="9625379" y="36047"/>
            <a:ext cx="272781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Hương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sz="1000" i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Thảo</a:t>
            </a:r>
            <a:r>
              <a:rPr lang="en-US" sz="1000" i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- tranthao121004@gmail.com</a:t>
            </a:r>
            <a:endParaRPr lang="en-US" sz="1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986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796" r:id="rId12"/>
    <p:sldLayoutId id="2147483797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0CE2123-40B2-4B73-8404-BA885C957DE8}"/>
              </a:ext>
            </a:extLst>
          </p:cNvPr>
          <p:cNvSpPr txBox="1"/>
          <p:nvPr/>
        </p:nvSpPr>
        <p:spPr>
          <a:xfrm>
            <a:off x="10137530" y="96716"/>
            <a:ext cx="276078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12135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6" r:id="rId3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7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54683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</p:sldLayoutIdLst>
  <p:transition/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SimSun" panose="02010600030101010101" pitchFamily="2" charset="-122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charset="0"/>
          <a:ea typeface="SimSun" panose="02010600030101010101" pitchFamily="2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SimSun" panose="02010600030101010101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C3EC567-493A-41EE-B7A5-6ABCE64DB75D}"/>
              </a:ext>
            </a:extLst>
          </p:cNvPr>
          <p:cNvSpPr txBox="1"/>
          <p:nvPr/>
        </p:nvSpPr>
        <p:spPr>
          <a:xfrm>
            <a:off x="9265920" y="94734"/>
            <a:ext cx="60960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i="1" dirty="0" err="1">
                <a:sym typeface="+mn-ea"/>
              </a:rPr>
              <a:t>Hương</a:t>
            </a:r>
            <a:r>
              <a:rPr lang="en-US" sz="1100" i="1" dirty="0">
                <a:sym typeface="+mn-ea"/>
              </a:rPr>
              <a:t> </a:t>
            </a:r>
            <a:r>
              <a:rPr lang="en-US" sz="1100" i="1" dirty="0" err="1">
                <a:sym typeface="+mn-ea"/>
              </a:rPr>
              <a:t>Thảo</a:t>
            </a:r>
            <a:r>
              <a:rPr lang="en-US" sz="1100" i="1" dirty="0">
                <a:sym typeface="+mn-ea"/>
              </a:rPr>
              <a:t> - tranthao121004@gmail.com</a:t>
            </a:r>
            <a:endParaRPr lang="zh-CN" altLang="en-US" sz="1100" i="1" dirty="0"/>
          </a:p>
        </p:txBody>
      </p:sp>
    </p:spTree>
    <p:extLst>
      <p:ext uri="{BB962C8B-B14F-4D97-AF65-F5344CB8AC3E}">
        <p14:creationId xmlns:p14="http://schemas.microsoft.com/office/powerpoint/2010/main" val="2939481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95" r:id="rId5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32198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4" r:id="rId2"/>
    <p:sldLayoutId id="2147483755" r:id="rId3"/>
    <p:sldLayoutId id="2147483756" r:id="rId4"/>
    <p:sldLayoutId id="2147483757" r:id="rId5"/>
    <p:sldLayoutId id="2147483758" r:id="rId6"/>
    <p:sldLayoutId id="2147483759" r:id="rId7"/>
    <p:sldLayoutId id="2147483760" r:id="rId8"/>
    <p:sldLayoutId id="2147483761" r:id="rId9"/>
    <p:sldLayoutId id="2147483762" r:id="rId10"/>
    <p:sldLayoutId id="2147483763" r:id="rId11"/>
    <p:sldLayoutId id="2147483764" r:id="rId12"/>
  </p:sldLayoutIdLst>
  <mc:AlternateContent xmlns:mc="http://schemas.openxmlformats.org/markup-compatibility/2006" xmlns:p14="http://schemas.microsoft.com/office/powerpoint/2010/main">
    <mc:Choice Requires="p14">
      <p:transition spd="slow" p14:dur="800" advClick="0" advTm="0">
        <p:circle/>
      </p:transition>
    </mc:Choice>
    <mc:Fallback xmlns="">
      <p:transition spd="slow" advClick="0" advTm="0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rgbClr val="202020"/>
          </a:solidFill>
          <a:effectLst>
            <a:outerShdw blurRad="50800" dist="38100" dir="5400000" algn="t" rotWithShape="0">
              <a:prstClr val="black">
                <a:alpha val="20000"/>
              </a:prstClr>
            </a:outerShdw>
          </a:effectLst>
          <a:latin typeface="微软雅黑" panose="020B0503020204020204" charset="-122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75000"/>
        <a:buFont typeface="Arial" panose="020B0604020202020204" pitchFamily="34" charset="0"/>
        <a:buChar char="•"/>
        <a:defRPr sz="2800" kern="1200">
          <a:solidFill>
            <a:schemeClr val="tx1">
              <a:lumMod val="85000"/>
              <a:lumOff val="1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1pPr>
      <a:lvl2pPr marL="5759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•"/>
        <a:defRPr sz="2200" kern="1200">
          <a:solidFill>
            <a:schemeClr val="tx1">
              <a:lumMod val="75000"/>
              <a:lumOff val="2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2pPr>
      <a:lvl3pPr marL="1007745" indent="-228600" algn="l" defTabSz="914400" rtl="0" eaLnBrk="1" fontAlgn="auto" latinLnBrk="0" hangingPunct="1">
        <a:lnSpc>
          <a:spcPct val="120000"/>
        </a:lnSpc>
        <a:spcBef>
          <a:spcPts val="500"/>
        </a:spcBef>
        <a:buSzPct val="75000"/>
        <a:buFont typeface="Arial" panose="020B0604020202020204" pitchFamily="34" charset="0"/>
        <a:buChar char="‒"/>
        <a:defRPr sz="2000" kern="1200">
          <a:solidFill>
            <a:schemeClr val="tx1">
              <a:lumMod val="65000"/>
              <a:lumOff val="35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3pPr>
      <a:lvl4pPr marL="1511935" indent="-228600" algn="l" defTabSz="914400" rtl="0" eaLnBrk="1" fontAlgn="auto" latinLnBrk="0" hangingPunct="1">
        <a:lnSpc>
          <a:spcPct val="10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4pPr>
      <a:lvl5pPr marL="1943735" indent="-228600" algn="l" defTabSz="914400" rtl="0" eaLnBrk="1" fontAlgn="auto" latinLnBrk="0" hangingPunct="1">
        <a:lnSpc>
          <a:spcPct val="90000"/>
        </a:lnSpc>
        <a:spcBef>
          <a:spcPts val="500"/>
        </a:spcBef>
        <a:buSzPct val="75000"/>
        <a:buFont typeface="Arial" panose="020B0604020202020204" pitchFamily="34" charset="0"/>
        <a:buChar char="˃"/>
        <a:defRPr sz="1800" kern="1200">
          <a:solidFill>
            <a:schemeClr val="tx1">
              <a:lumMod val="50000"/>
              <a:lumOff val="50000"/>
            </a:schemeClr>
          </a:solidFill>
          <a:latin typeface="微软雅黑" panose="020B0503020204020204" charset="-122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100+ Hình nền Slide đẹp 20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578201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charset="0"/>
        </a:defRPr>
      </a:lvl9pPr>
    </p:titleStyle>
    <p:bodyStyle>
      <a:lvl1pPr marL="457200" indent="-4572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rtl="0" eaLnBrk="0" fontAlgn="base" hangingPunct="0">
        <a:spcBef>
          <a:spcPts val="130"/>
        </a:spcBef>
        <a:spcAft>
          <a:spcPct val="0"/>
        </a:spcAft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ts val="13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8207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1" r:id="rId2"/>
    <p:sldLayoutId id="2147483792" r:id="rId3"/>
    <p:sldLayoutId id="2147483793" r:id="rId4"/>
    <p:sldLayoutId id="2147483794" r:id="rId5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61" name="TextBox 149"/>
          <p:cNvSpPr txBox="1">
            <a:spLocks noChangeArrowheads="1"/>
          </p:cNvSpPr>
          <p:nvPr/>
        </p:nvSpPr>
        <p:spPr bwMode="auto">
          <a:xfrm>
            <a:off x="728520" y="1979639"/>
            <a:ext cx="1134456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BÀI 33: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Luyện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</a:rPr>
              <a:t>tập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</a:endParaRPr>
          </a:p>
        </p:txBody>
      </p:sp>
      <p:sp>
        <p:nvSpPr>
          <p:cNvPr id="19" name="Text Box 11"/>
          <p:cNvSpPr txBox="1">
            <a:spLocks noChangeArrowheads="1"/>
          </p:cNvSpPr>
          <p:nvPr/>
        </p:nvSpPr>
        <p:spPr bwMode="auto">
          <a:xfrm>
            <a:off x="457200" y="34471"/>
            <a:ext cx="11172497" cy="1138773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rgbClr val="FFFFE2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rgbClr val="FF99FF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  <a:t>NHIỆT LIỆT CHÀO MỪNG CÁC THẦY CÔ GIÁO </a:t>
            </a:r>
            <a:br>
              <a:rPr lang="en-US" altLang="en-US" sz="3600" b="1" dirty="0">
                <a:solidFill>
                  <a:srgbClr val="6600CC"/>
                </a:solidFill>
                <a:latin typeface="Times New Roman" pitchFamily="18" charset="0"/>
              </a:rPr>
            </a:br>
            <a:r>
              <a:rPr lang="en-US" altLang="en-US" sz="3200" b="1" dirty="0">
                <a:solidFill>
                  <a:srgbClr val="0000FF"/>
                </a:solidFill>
                <a:latin typeface="Times New Roman" pitchFamily="18" charset="0"/>
              </a:rPr>
              <a:t>VỀ DỰ GIỜ MÔN TOÁN LỚP 2</a:t>
            </a:r>
            <a:endParaRPr lang="en-US" altLang="en-US" sz="3200" b="1" dirty="0">
              <a:solidFill>
                <a:srgbClr val="0000FF"/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25086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DE7C73A4-796D-994F-9362-C7FA7877F8D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2657" y="0"/>
            <a:ext cx="7556500" cy="4241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5D978843-FFF4-4E0D-A4B7-49C55FF85D27}"/>
              </a:ext>
            </a:extLst>
          </p:cNvPr>
          <p:cNvSpPr txBox="1"/>
          <p:nvPr/>
        </p:nvSpPr>
        <p:spPr>
          <a:xfrm>
            <a:off x="2352532" y="1252588"/>
            <a:ext cx="70167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Khởi</a:t>
            </a:r>
            <a:r>
              <a:rPr kumimoji="0" lang="en-US" sz="8000" b="1" i="0" u="none" strike="noStrike" kern="1200" cap="none" spc="0" normalizeH="0" baseline="0" noProof="0" dirty="0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 </a:t>
            </a:r>
            <a:r>
              <a:rPr kumimoji="0" lang="en-US" sz="8000" b="1" i="0" u="none" strike="noStrike" kern="1200" cap="none" spc="0" normalizeH="0" baseline="0" noProof="0" dirty="0" err="1">
                <a:ln w="22225">
                  <a:solidFill>
                    <a:srgbClr val="7030A0"/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rgbClr val="70AD47">
                      <a:satMod val="175000"/>
                      <a:alpha val="40000"/>
                    </a:srgbClr>
                  </a:glow>
                </a:effectLst>
                <a:uLnTx/>
                <a:uFillTx/>
                <a:latin typeface="Arial"/>
                <a:cs typeface="+mn-cs"/>
              </a:rPr>
              <a:t>động</a:t>
            </a:r>
            <a:endParaRPr kumimoji="0" lang="en-US" sz="8800" b="1" i="0" u="none" strike="noStrike" kern="1200" cap="none" spc="0" normalizeH="0" baseline="0" noProof="0" dirty="0">
              <a:ln w="22225">
                <a:solidFill>
                  <a:srgbClr val="7030A0"/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rgbClr val="70AD47">
                    <a:satMod val="175000"/>
                    <a:alpha val="40000"/>
                  </a:srgbClr>
                </a:glow>
              </a:effectLst>
              <a:uLnTx/>
              <a:uFillTx/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23911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78161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36720A-EBB0-4416-8238-811834A2D4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04413" y="810962"/>
            <a:ext cx="7965440" cy="5493882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02D26B7A-F936-4779-BD34-DD2367A43D21}"/>
              </a:ext>
            </a:extLst>
          </p:cNvPr>
          <p:cNvSpPr txBox="1">
            <a:spLocks/>
          </p:cNvSpPr>
          <p:nvPr/>
        </p:nvSpPr>
        <p:spPr>
          <a:xfrm>
            <a:off x="1877693" y="-9832"/>
            <a:ext cx="9929034" cy="711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bưởi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A4D3837D-C3BA-4850-BD02-33DEDE5C2B93}"/>
              </a:ext>
            </a:extLst>
          </p:cNvPr>
          <p:cNvSpPr/>
          <p:nvPr/>
        </p:nvSpPr>
        <p:spPr>
          <a:xfrm>
            <a:off x="1149399" y="99762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705B70-C1A6-4F6E-886B-635AA27FEE9D}"/>
              </a:ext>
            </a:extLst>
          </p:cNvPr>
          <p:cNvSpPr/>
          <p:nvPr/>
        </p:nvSpPr>
        <p:spPr>
          <a:xfrm>
            <a:off x="8434663" y="1128368"/>
            <a:ext cx="1085257" cy="58477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Table, calendar&#10;&#10;Description automatically generated">
            <a:extLst>
              <a:ext uri="{FF2B5EF4-FFF2-40B4-BE49-F238E27FC236}">
                <a16:creationId xmlns:a16="http://schemas.microsoft.com/office/drawing/2014/main" id="{8AC30735-43DC-4D96-8B2C-6FA48CA1F07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1860" y="1810700"/>
            <a:ext cx="6212840" cy="1747203"/>
          </a:xfrm>
          <a:prstGeom prst="rect">
            <a:avLst/>
          </a:prstGeom>
        </p:spPr>
      </p:pic>
      <p:cxnSp>
        <p:nvCxnSpPr>
          <p:cNvPr id="9" name="Curved Connector 7">
            <a:extLst>
              <a:ext uri="{FF2B5EF4-FFF2-40B4-BE49-F238E27FC236}">
                <a16:creationId xmlns:a16="http://schemas.microsoft.com/office/drawing/2014/main" id="{AEF0A05E-DA13-4B1D-8D72-B986A1949A42}"/>
              </a:ext>
            </a:extLst>
          </p:cNvPr>
          <p:cNvCxnSpPr>
            <a:cxnSpLocks/>
          </p:cNvCxnSpPr>
          <p:nvPr/>
        </p:nvCxnSpPr>
        <p:spPr>
          <a:xfrm rot="5400000">
            <a:off x="400933" y="3587500"/>
            <a:ext cx="2514104" cy="12700"/>
          </a:xfrm>
          <a:prstGeom prst="curvedConnector3">
            <a:avLst>
              <a:gd name="adj1" fmla="val 50000"/>
            </a:avLst>
          </a:prstGeom>
          <a:ln w="28575" cmpd="sng">
            <a:solidFill>
              <a:srgbClr val="FF00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6">
            <a:extLst>
              <a:ext uri="{FF2B5EF4-FFF2-40B4-BE49-F238E27FC236}">
                <a16:creationId xmlns:a16="http://schemas.microsoft.com/office/drawing/2014/main" id="{99105500-0A67-40A1-9F1F-D947A865C68D}"/>
              </a:ext>
            </a:extLst>
          </p:cNvPr>
          <p:cNvCxnSpPr/>
          <p:nvPr/>
        </p:nvCxnSpPr>
        <p:spPr>
          <a:xfrm rot="10800000" flipV="1">
            <a:off x="1877694" y="3480304"/>
            <a:ext cx="1379220" cy="1308100"/>
          </a:xfrm>
          <a:prstGeom prst="curvedConnector3">
            <a:avLst>
              <a:gd name="adj1" fmla="val 49954"/>
            </a:avLst>
          </a:prstGeom>
          <a:ln w="34925">
            <a:solidFill>
              <a:srgbClr val="FF0000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Curved Connector 8">
            <a:extLst>
              <a:ext uri="{FF2B5EF4-FFF2-40B4-BE49-F238E27FC236}">
                <a16:creationId xmlns:a16="http://schemas.microsoft.com/office/drawing/2014/main" id="{94A60444-DC53-49A3-9F85-929EAE715872}"/>
              </a:ext>
            </a:extLst>
          </p:cNvPr>
          <p:cNvCxnSpPr>
            <a:cxnSpLocks/>
          </p:cNvCxnSpPr>
          <p:nvPr/>
        </p:nvCxnSpPr>
        <p:spPr>
          <a:xfrm rot="5400000">
            <a:off x="-26141" y="3000715"/>
            <a:ext cx="3499389" cy="1876115"/>
          </a:xfrm>
          <a:prstGeom prst="curvedConnector3">
            <a:avLst>
              <a:gd name="adj1" fmla="val 75840"/>
            </a:avLst>
          </a:prstGeom>
          <a:ln w="38100" cmpd="sng">
            <a:solidFill>
              <a:schemeClr val="accent5">
                <a:lumMod val="75000"/>
              </a:schemeClr>
            </a:solidFill>
            <a:prstDash val="soli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Curved Connector 9">
            <a:extLst>
              <a:ext uri="{FF2B5EF4-FFF2-40B4-BE49-F238E27FC236}">
                <a16:creationId xmlns:a16="http://schemas.microsoft.com/office/drawing/2014/main" id="{A57BF2BE-0B54-4BBD-90A7-1F0DD49F8802}"/>
              </a:ext>
            </a:extLst>
          </p:cNvPr>
          <p:cNvCxnSpPr>
            <a:cxnSpLocks/>
          </p:cNvCxnSpPr>
          <p:nvPr/>
        </p:nvCxnSpPr>
        <p:spPr>
          <a:xfrm rot="10800000" flipV="1">
            <a:off x="1033644" y="3931471"/>
            <a:ext cx="3667260" cy="1713865"/>
          </a:xfrm>
          <a:prstGeom prst="curvedConnector3">
            <a:avLst>
              <a:gd name="adj1" fmla="val 20911"/>
            </a:avLst>
          </a:prstGeom>
          <a:ln w="38100" cmpd="sng">
            <a:solidFill>
              <a:schemeClr val="accent5">
                <a:lumMod val="75000"/>
              </a:schemeClr>
            </a:solidFill>
            <a:prstDash val="solid"/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Curved Connector 10">
            <a:extLst>
              <a:ext uri="{FF2B5EF4-FFF2-40B4-BE49-F238E27FC236}">
                <a16:creationId xmlns:a16="http://schemas.microsoft.com/office/drawing/2014/main" id="{57A0687D-B858-4D10-92A0-25EC68DEEEEF}"/>
              </a:ext>
            </a:extLst>
          </p:cNvPr>
          <p:cNvCxnSpPr>
            <a:cxnSpLocks/>
          </p:cNvCxnSpPr>
          <p:nvPr/>
        </p:nvCxnSpPr>
        <p:spPr>
          <a:xfrm rot="16200000" flipH="1">
            <a:off x="1784603" y="3811453"/>
            <a:ext cx="2818768" cy="240035"/>
          </a:xfrm>
          <a:prstGeom prst="curvedConnector3">
            <a:avLst>
              <a:gd name="adj1" fmla="val 50000"/>
            </a:avLst>
          </a:prstGeom>
          <a:ln w="44450">
            <a:solidFill>
              <a:srgbClr val="7030A0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8" name="Curved Connector 11">
            <a:extLst>
              <a:ext uri="{FF2B5EF4-FFF2-40B4-BE49-F238E27FC236}">
                <a16:creationId xmlns:a16="http://schemas.microsoft.com/office/drawing/2014/main" id="{BA332FF3-0FDF-4991-B5E6-4D75ED0B75B0}"/>
              </a:ext>
            </a:extLst>
          </p:cNvPr>
          <p:cNvCxnSpPr/>
          <p:nvPr/>
        </p:nvCxnSpPr>
        <p:spPr>
          <a:xfrm rot="5400000">
            <a:off x="3564880" y="3732032"/>
            <a:ext cx="1866900" cy="1419860"/>
          </a:xfrm>
          <a:prstGeom prst="curvedConnector3">
            <a:avLst>
              <a:gd name="adj1" fmla="val 50034"/>
            </a:avLst>
          </a:prstGeom>
          <a:ln w="44450">
            <a:solidFill>
              <a:srgbClr val="7030A0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9" name="Curved Connector 12">
            <a:extLst>
              <a:ext uri="{FF2B5EF4-FFF2-40B4-BE49-F238E27FC236}">
                <a16:creationId xmlns:a16="http://schemas.microsoft.com/office/drawing/2014/main" id="{6E814D20-4BD5-4CD5-BD61-2EDCC24453A8}"/>
              </a:ext>
            </a:extLst>
          </p:cNvPr>
          <p:cNvCxnSpPr>
            <a:cxnSpLocks/>
          </p:cNvCxnSpPr>
          <p:nvPr/>
        </p:nvCxnSpPr>
        <p:spPr>
          <a:xfrm rot="16200000" flipH="1">
            <a:off x="3369118" y="3498544"/>
            <a:ext cx="2417029" cy="583126"/>
          </a:xfrm>
          <a:prstGeom prst="curvedConnector3">
            <a:avLst>
              <a:gd name="adj1" fmla="val 50000"/>
            </a:avLst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Curved Connector 13">
            <a:extLst>
              <a:ext uri="{FF2B5EF4-FFF2-40B4-BE49-F238E27FC236}">
                <a16:creationId xmlns:a16="http://schemas.microsoft.com/office/drawing/2014/main" id="{51010A85-191B-43B2-B22F-5F2361222735}"/>
              </a:ext>
            </a:extLst>
          </p:cNvPr>
          <p:cNvCxnSpPr>
            <a:cxnSpLocks/>
          </p:cNvCxnSpPr>
          <p:nvPr/>
        </p:nvCxnSpPr>
        <p:spPr>
          <a:xfrm rot="16200000" flipH="1">
            <a:off x="2321147" y="2715511"/>
            <a:ext cx="2314322" cy="2251900"/>
          </a:xfrm>
          <a:prstGeom prst="curvedConnector3">
            <a:avLst>
              <a:gd name="adj1" fmla="val 73459"/>
            </a:avLst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1" name="Curved Connector 14">
            <a:extLst>
              <a:ext uri="{FF2B5EF4-FFF2-40B4-BE49-F238E27FC236}">
                <a16:creationId xmlns:a16="http://schemas.microsoft.com/office/drawing/2014/main" id="{1B5FC97B-5092-4770-8791-3CDB3BC5D886}"/>
              </a:ext>
            </a:extLst>
          </p:cNvPr>
          <p:cNvCxnSpPr>
            <a:cxnSpLocks/>
          </p:cNvCxnSpPr>
          <p:nvPr/>
        </p:nvCxnSpPr>
        <p:spPr>
          <a:xfrm rot="16200000" flipH="1">
            <a:off x="3918406" y="4201501"/>
            <a:ext cx="861263" cy="518432"/>
          </a:xfrm>
          <a:prstGeom prst="curvedConnector3">
            <a:avLst>
              <a:gd name="adj1" fmla="val 2445"/>
            </a:avLst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Curved Connector 15">
            <a:extLst>
              <a:ext uri="{FF2B5EF4-FFF2-40B4-BE49-F238E27FC236}">
                <a16:creationId xmlns:a16="http://schemas.microsoft.com/office/drawing/2014/main" id="{2016D849-B056-42C0-B0E6-0C9761265BF0}"/>
              </a:ext>
            </a:extLst>
          </p:cNvPr>
          <p:cNvCxnSpPr>
            <a:cxnSpLocks/>
          </p:cNvCxnSpPr>
          <p:nvPr/>
        </p:nvCxnSpPr>
        <p:spPr>
          <a:xfrm>
            <a:off x="1510740" y="3674379"/>
            <a:ext cx="2987590" cy="1324243"/>
          </a:xfrm>
          <a:prstGeom prst="curvedConnector3">
            <a:avLst>
              <a:gd name="adj1" fmla="val 40818"/>
            </a:avLst>
          </a:prstGeom>
          <a:ln w="38100"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5" name="Rounded Rectangle 17">
            <a:extLst>
              <a:ext uri="{FF2B5EF4-FFF2-40B4-BE49-F238E27FC236}">
                <a16:creationId xmlns:a16="http://schemas.microsoft.com/office/drawing/2014/main" id="{152171F3-64BC-48C8-819C-54D1071BCB06}"/>
              </a:ext>
            </a:extLst>
          </p:cNvPr>
          <p:cNvSpPr/>
          <p:nvPr/>
        </p:nvSpPr>
        <p:spPr>
          <a:xfrm>
            <a:off x="9045030" y="2712880"/>
            <a:ext cx="972730" cy="76742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cxnSp>
        <p:nvCxnSpPr>
          <p:cNvPr id="28" name="Curved Connector 21">
            <a:extLst>
              <a:ext uri="{FF2B5EF4-FFF2-40B4-BE49-F238E27FC236}">
                <a16:creationId xmlns:a16="http://schemas.microsoft.com/office/drawing/2014/main" id="{8BCA8DDE-4186-475C-96E8-53A8C2307893}"/>
              </a:ext>
            </a:extLst>
          </p:cNvPr>
          <p:cNvCxnSpPr>
            <a:cxnSpLocks/>
          </p:cNvCxnSpPr>
          <p:nvPr/>
        </p:nvCxnSpPr>
        <p:spPr>
          <a:xfrm rot="5400000">
            <a:off x="719590" y="4217355"/>
            <a:ext cx="1438959" cy="1125539"/>
          </a:xfrm>
          <a:prstGeom prst="curvedConnector3">
            <a:avLst>
              <a:gd name="adj1" fmla="val 50000"/>
            </a:avLst>
          </a:prstGeom>
          <a:ln w="41275"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6" name="Curved Connector 10">
            <a:extLst>
              <a:ext uri="{FF2B5EF4-FFF2-40B4-BE49-F238E27FC236}">
                <a16:creationId xmlns:a16="http://schemas.microsoft.com/office/drawing/2014/main" id="{717C715D-B36B-4877-BA00-D92493FDAEBD}"/>
              </a:ext>
            </a:extLst>
          </p:cNvPr>
          <p:cNvCxnSpPr>
            <a:cxnSpLocks/>
          </p:cNvCxnSpPr>
          <p:nvPr/>
        </p:nvCxnSpPr>
        <p:spPr>
          <a:xfrm rot="16200000" flipH="1">
            <a:off x="2030840" y="3751202"/>
            <a:ext cx="1872251" cy="1330455"/>
          </a:xfrm>
          <a:prstGeom prst="curvedConnector3">
            <a:avLst>
              <a:gd name="adj1" fmla="val 50000"/>
            </a:avLst>
          </a:prstGeom>
          <a:ln w="44450">
            <a:solidFill>
              <a:srgbClr val="7030A0"/>
            </a:solidFill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51" name="Rounded Rectangle 17">
            <a:extLst>
              <a:ext uri="{FF2B5EF4-FFF2-40B4-BE49-F238E27FC236}">
                <a16:creationId xmlns:a16="http://schemas.microsoft.com/office/drawing/2014/main" id="{2BB16EEA-3FC7-4A3D-B023-F93E4B9DD82E}"/>
              </a:ext>
            </a:extLst>
          </p:cNvPr>
          <p:cNvSpPr/>
          <p:nvPr/>
        </p:nvSpPr>
        <p:spPr>
          <a:xfrm>
            <a:off x="10108018" y="2741088"/>
            <a:ext cx="972730" cy="76742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2" name="Rounded Rectangle 17">
            <a:extLst>
              <a:ext uri="{FF2B5EF4-FFF2-40B4-BE49-F238E27FC236}">
                <a16:creationId xmlns:a16="http://schemas.microsoft.com/office/drawing/2014/main" id="{725E7BC2-F703-4D35-9BDF-DD4C3A64B4B8}"/>
              </a:ext>
            </a:extLst>
          </p:cNvPr>
          <p:cNvSpPr/>
          <p:nvPr/>
        </p:nvSpPr>
        <p:spPr>
          <a:xfrm>
            <a:off x="11151365" y="2741088"/>
            <a:ext cx="972730" cy="767424"/>
          </a:xfrm>
          <a:prstGeom prst="roundRect">
            <a:avLst>
              <a:gd name="adj" fmla="val 0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92247172-6DC8-4F9D-AD12-61553D46D4CB}"/>
              </a:ext>
            </a:extLst>
          </p:cNvPr>
          <p:cNvSpPr/>
          <p:nvPr/>
        </p:nvSpPr>
        <p:spPr>
          <a:xfrm>
            <a:off x="-131001" y="5211363"/>
            <a:ext cx="1649139" cy="100971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970123C6-927D-49C8-ADD8-4CB80E5C53F5}"/>
              </a:ext>
            </a:extLst>
          </p:cNvPr>
          <p:cNvSpPr/>
          <p:nvPr/>
        </p:nvSpPr>
        <p:spPr>
          <a:xfrm>
            <a:off x="8081944" y="2807749"/>
            <a:ext cx="816168" cy="62125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E9B1A60C-3E8F-4E2D-B221-CA1A2ED1D03E}"/>
              </a:ext>
            </a:extLst>
          </p:cNvPr>
          <p:cNvSpPr/>
          <p:nvPr/>
        </p:nvSpPr>
        <p:spPr>
          <a:xfrm>
            <a:off x="969812" y="4454111"/>
            <a:ext cx="1649139" cy="100971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2985F254-1D71-4725-9DA5-AC49CDBC2EB1}"/>
              </a:ext>
            </a:extLst>
          </p:cNvPr>
          <p:cNvSpPr/>
          <p:nvPr/>
        </p:nvSpPr>
        <p:spPr>
          <a:xfrm>
            <a:off x="2814980" y="5211363"/>
            <a:ext cx="1649139" cy="100971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>
            <a:extLst>
              <a:ext uri="{FF2B5EF4-FFF2-40B4-BE49-F238E27FC236}">
                <a16:creationId xmlns:a16="http://schemas.microsoft.com/office/drawing/2014/main" id="{6194268B-015C-49E4-B1C6-3C7A447D8055}"/>
              </a:ext>
            </a:extLst>
          </p:cNvPr>
          <p:cNvSpPr/>
          <p:nvPr/>
        </p:nvSpPr>
        <p:spPr>
          <a:xfrm>
            <a:off x="3971774" y="4410273"/>
            <a:ext cx="1649139" cy="100971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03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5" grpId="1" animBg="1"/>
      <p:bldP spid="51" grpId="0" animBg="1"/>
      <p:bldP spid="51" grpId="1" animBg="1"/>
      <p:bldP spid="52" grpId="0" animBg="1"/>
      <p:bldP spid="52" grpId="1" animBg="1"/>
      <p:bldP spid="59" grpId="0" animBg="1"/>
      <p:bldP spid="59" grpId="1" animBg="1"/>
      <p:bldP spid="60" grpId="0" animBg="1"/>
      <p:bldP spid="60" grpId="1" animBg="1"/>
      <p:bldP spid="61" grpId="0" animBg="1"/>
      <p:bldP spid="61" grpId="1" animBg="1"/>
      <p:bldP spid="62" grpId="0" animBg="1"/>
      <p:bldP spid="62" grpId="1" animBg="1"/>
      <p:bldP spid="6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4161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le 4">
            <a:extLst>
              <a:ext uri="{FF2B5EF4-FFF2-40B4-BE49-F238E27FC236}">
                <a16:creationId xmlns:a16="http://schemas.microsoft.com/office/drawing/2014/main" id="{D8445703-A968-448E-94E9-8A3176777F55}"/>
              </a:ext>
            </a:extLst>
          </p:cNvPr>
          <p:cNvSpPr txBox="1">
            <a:spLocks/>
          </p:cNvSpPr>
          <p:nvPr/>
        </p:nvSpPr>
        <p:spPr>
          <a:xfrm>
            <a:off x="534198" y="3357780"/>
            <a:ext cx="3853264" cy="7112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FA7D7E02-49A4-48ED-BDF2-202ACF126241}"/>
              </a:ext>
            </a:extLst>
          </p:cNvPr>
          <p:cNvSpPr txBox="1">
            <a:spLocks/>
          </p:cNvSpPr>
          <p:nvPr/>
        </p:nvSpPr>
        <p:spPr>
          <a:xfrm>
            <a:off x="2827917" y="96978"/>
            <a:ext cx="1809924" cy="711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&gt;, &lt; , = 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66B75486-C3F9-4221-8539-B774E5720CE8}"/>
              </a:ext>
            </a:extLst>
          </p:cNvPr>
          <p:cNvSpPr/>
          <p:nvPr/>
        </p:nvSpPr>
        <p:spPr>
          <a:xfrm>
            <a:off x="1765851" y="96978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267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4" name="Title 4">
            <a:extLst>
              <a:ext uri="{FF2B5EF4-FFF2-40B4-BE49-F238E27FC236}">
                <a16:creationId xmlns:a16="http://schemas.microsoft.com/office/drawing/2014/main" id="{1FC84A2B-C351-4E62-B620-98BE9ACEF5CE}"/>
              </a:ext>
            </a:extLst>
          </p:cNvPr>
          <p:cNvSpPr txBox="1">
            <a:spLocks/>
          </p:cNvSpPr>
          <p:nvPr/>
        </p:nvSpPr>
        <p:spPr>
          <a:xfrm>
            <a:off x="4665272" y="96978"/>
            <a:ext cx="1809924" cy="711200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4267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90A1D5-2806-4E45-A46A-D9E39336CF14}"/>
              </a:ext>
            </a:extLst>
          </p:cNvPr>
          <p:cNvSpPr txBox="1"/>
          <p:nvPr/>
        </p:nvSpPr>
        <p:spPr>
          <a:xfrm>
            <a:off x="0" y="1880408"/>
            <a:ext cx="3984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  5 + 7      12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04B2CD-A687-481C-AB5D-EA1B727ADE80}"/>
              </a:ext>
            </a:extLst>
          </p:cNvPr>
          <p:cNvSpPr txBox="1"/>
          <p:nvPr/>
        </p:nvSpPr>
        <p:spPr>
          <a:xfrm>
            <a:off x="5121317" y="1880405"/>
            <a:ext cx="3984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      12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880CCB-3A8E-425B-873A-EABC4C7AB815}"/>
              </a:ext>
            </a:extLst>
          </p:cNvPr>
          <p:cNvSpPr txBox="1"/>
          <p:nvPr/>
        </p:nvSpPr>
        <p:spPr>
          <a:xfrm>
            <a:off x="9429379" y="1880404"/>
            <a:ext cx="39849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4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+ 7      12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4E38D23-E83C-4E68-9633-BFF924FD354D}"/>
              </a:ext>
            </a:extLst>
          </p:cNvPr>
          <p:cNvSpPr txBox="1"/>
          <p:nvPr/>
        </p:nvSpPr>
        <p:spPr>
          <a:xfrm>
            <a:off x="-55860" y="3357780"/>
            <a:ext cx="49321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8 + 3       3  + 8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2F264AB-C244-4B2D-80B7-13419AC90C95}"/>
              </a:ext>
            </a:extLst>
          </p:cNvPr>
          <p:cNvSpPr txBox="1"/>
          <p:nvPr/>
        </p:nvSpPr>
        <p:spPr>
          <a:xfrm>
            <a:off x="5121317" y="3337352"/>
            <a:ext cx="430806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+ 5       6 + 6</a:t>
            </a:r>
          </a:p>
        </p:txBody>
      </p:sp>
      <p:sp>
        <p:nvSpPr>
          <p:cNvPr id="10" name="Title 4">
            <a:extLst>
              <a:ext uri="{FF2B5EF4-FFF2-40B4-BE49-F238E27FC236}">
                <a16:creationId xmlns:a16="http://schemas.microsoft.com/office/drawing/2014/main" id="{D0F17F63-9153-4A07-B4C9-17552D9DE39A}"/>
              </a:ext>
            </a:extLst>
          </p:cNvPr>
          <p:cNvSpPr txBox="1">
            <a:spLocks/>
          </p:cNvSpPr>
          <p:nvPr/>
        </p:nvSpPr>
        <p:spPr>
          <a:xfrm>
            <a:off x="2043506" y="1862601"/>
            <a:ext cx="711200" cy="711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4">
            <a:extLst>
              <a:ext uri="{FF2B5EF4-FFF2-40B4-BE49-F238E27FC236}">
                <a16:creationId xmlns:a16="http://schemas.microsoft.com/office/drawing/2014/main" id="{46328AAF-C251-4050-B4FD-4E0248AE1D45}"/>
              </a:ext>
            </a:extLst>
          </p:cNvPr>
          <p:cNvSpPr txBox="1">
            <a:spLocks/>
          </p:cNvSpPr>
          <p:nvPr/>
        </p:nvSpPr>
        <p:spPr>
          <a:xfrm>
            <a:off x="6464799" y="1862601"/>
            <a:ext cx="711200" cy="711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7F370F09-630C-40FB-BC10-444C995EA6CC}"/>
              </a:ext>
            </a:extLst>
          </p:cNvPr>
          <p:cNvSpPr txBox="1">
            <a:spLocks/>
          </p:cNvSpPr>
          <p:nvPr/>
        </p:nvSpPr>
        <p:spPr>
          <a:xfrm>
            <a:off x="10761684" y="1858150"/>
            <a:ext cx="711200" cy="711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4">
            <a:extLst>
              <a:ext uri="{FF2B5EF4-FFF2-40B4-BE49-F238E27FC236}">
                <a16:creationId xmlns:a16="http://schemas.microsoft.com/office/drawing/2014/main" id="{5AF6D4D2-DB4E-425F-BB25-47A68AEE3F85}"/>
              </a:ext>
            </a:extLst>
          </p:cNvPr>
          <p:cNvSpPr txBox="1">
            <a:spLocks/>
          </p:cNvSpPr>
          <p:nvPr/>
        </p:nvSpPr>
        <p:spPr>
          <a:xfrm>
            <a:off x="2043506" y="3337352"/>
            <a:ext cx="711200" cy="711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4">
            <a:extLst>
              <a:ext uri="{FF2B5EF4-FFF2-40B4-BE49-F238E27FC236}">
                <a16:creationId xmlns:a16="http://schemas.microsoft.com/office/drawing/2014/main" id="{DC23C117-9436-4F13-B630-0322A166EEEE}"/>
              </a:ext>
            </a:extLst>
          </p:cNvPr>
          <p:cNvSpPr txBox="1">
            <a:spLocks/>
          </p:cNvSpPr>
          <p:nvPr/>
        </p:nvSpPr>
        <p:spPr>
          <a:xfrm>
            <a:off x="6464799" y="3337352"/>
            <a:ext cx="711200" cy="7112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endParaRPr lang="en-US" sz="4267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D32452B-2001-499E-8C96-52A2592A764B}"/>
              </a:ext>
            </a:extLst>
          </p:cNvPr>
          <p:cNvSpPr txBox="1"/>
          <p:nvPr/>
        </p:nvSpPr>
        <p:spPr>
          <a:xfrm>
            <a:off x="2140430" y="1818848"/>
            <a:ext cx="68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7A1243-1B27-4189-82E5-DCFF6B800C3D}"/>
              </a:ext>
            </a:extLst>
          </p:cNvPr>
          <p:cNvSpPr txBox="1"/>
          <p:nvPr/>
        </p:nvSpPr>
        <p:spPr>
          <a:xfrm>
            <a:off x="1035017" y="2457250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A3BD34D-B93E-4163-A6DE-93B5B7322739}"/>
              </a:ext>
            </a:extLst>
          </p:cNvPr>
          <p:cNvSpPr txBox="1"/>
          <p:nvPr/>
        </p:nvSpPr>
        <p:spPr>
          <a:xfrm>
            <a:off x="5465747" y="2457249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3CA290F2-C65A-4ED1-A717-5ED5D44175FF}"/>
              </a:ext>
            </a:extLst>
          </p:cNvPr>
          <p:cNvSpPr txBox="1"/>
          <p:nvPr/>
        </p:nvSpPr>
        <p:spPr>
          <a:xfrm>
            <a:off x="6587861" y="1818847"/>
            <a:ext cx="68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64FCD20-BECF-4063-A6DE-7ED79DBCF7A2}"/>
              </a:ext>
            </a:extLst>
          </p:cNvPr>
          <p:cNvSpPr txBox="1"/>
          <p:nvPr/>
        </p:nvSpPr>
        <p:spPr>
          <a:xfrm>
            <a:off x="9787691" y="2443782"/>
            <a:ext cx="87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454E98-6D3E-4C0E-BBDC-65FBE3F9EE7E}"/>
              </a:ext>
            </a:extLst>
          </p:cNvPr>
          <p:cNvSpPr txBox="1"/>
          <p:nvPr/>
        </p:nvSpPr>
        <p:spPr>
          <a:xfrm>
            <a:off x="10898224" y="1803479"/>
            <a:ext cx="68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B1666F3-4D2F-4226-98B8-261480FBFAAB}"/>
              </a:ext>
            </a:extLst>
          </p:cNvPr>
          <p:cNvSpPr txBox="1"/>
          <p:nvPr/>
        </p:nvSpPr>
        <p:spPr>
          <a:xfrm>
            <a:off x="2113682" y="3288769"/>
            <a:ext cx="68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F5F42F7-2AFC-4C1E-A8B3-22864B270E14}"/>
              </a:ext>
            </a:extLst>
          </p:cNvPr>
          <p:cNvSpPr txBox="1"/>
          <p:nvPr/>
        </p:nvSpPr>
        <p:spPr>
          <a:xfrm>
            <a:off x="6564677" y="3277453"/>
            <a:ext cx="6874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AA98FF3A-D44B-49C0-8354-C20E7784DA39}"/>
              </a:ext>
            </a:extLst>
          </p:cNvPr>
          <p:cNvSpPr/>
          <p:nvPr/>
        </p:nvSpPr>
        <p:spPr>
          <a:xfrm>
            <a:off x="5022690" y="3436401"/>
            <a:ext cx="594935" cy="61219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C1CCC769-3A5F-4EA9-9396-5E05549361B4}"/>
              </a:ext>
            </a:extLst>
          </p:cNvPr>
          <p:cNvSpPr/>
          <p:nvPr/>
        </p:nvSpPr>
        <p:spPr>
          <a:xfrm>
            <a:off x="7245943" y="3432416"/>
            <a:ext cx="594935" cy="612198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46A3064-17C4-4542-A8AB-4BFB7566DBAF}"/>
              </a:ext>
            </a:extLst>
          </p:cNvPr>
          <p:cNvSpPr txBox="1"/>
          <p:nvPr/>
        </p:nvSpPr>
        <p:spPr>
          <a:xfrm>
            <a:off x="5993603" y="3328659"/>
            <a:ext cx="87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31CB936-82F0-4D5D-B8AE-031DF1E4BFE1}"/>
              </a:ext>
            </a:extLst>
          </p:cNvPr>
          <p:cNvSpPr txBox="1"/>
          <p:nvPr/>
        </p:nvSpPr>
        <p:spPr>
          <a:xfrm>
            <a:off x="8119705" y="3328658"/>
            <a:ext cx="8746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669317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35" grpId="0" animBg="1"/>
      <p:bldP spid="36" grpId="0" animBg="1"/>
      <p:bldP spid="37" grpId="0"/>
      <p:bldP spid="3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7938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CF7DDB-1ECB-4B34-91F4-9124EA0D97A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1454"/>
          <a:stretch/>
        </p:blipFill>
        <p:spPr>
          <a:xfrm>
            <a:off x="0" y="2040419"/>
            <a:ext cx="11839575" cy="3790950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9146AB78-5CA2-42E1-B346-A8735CAE9D68}"/>
              </a:ext>
            </a:extLst>
          </p:cNvPr>
          <p:cNvSpPr/>
          <p:nvPr/>
        </p:nvSpPr>
        <p:spPr>
          <a:xfrm>
            <a:off x="352425" y="2040419"/>
            <a:ext cx="2534478" cy="226090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4">
            <a:extLst>
              <a:ext uri="{FF2B5EF4-FFF2-40B4-BE49-F238E27FC236}">
                <a16:creationId xmlns:a16="http://schemas.microsoft.com/office/drawing/2014/main" id="{768F9B4D-8727-4F57-A0A5-D32FA812C449}"/>
              </a:ext>
            </a:extLst>
          </p:cNvPr>
          <p:cNvSpPr txBox="1">
            <a:spLocks/>
          </p:cNvSpPr>
          <p:nvPr/>
        </p:nvSpPr>
        <p:spPr>
          <a:xfrm>
            <a:off x="2106293" y="0"/>
            <a:ext cx="9562246" cy="711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túi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thăng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18C6A0C-2AFC-452A-BBBE-5948FB562408}"/>
              </a:ext>
            </a:extLst>
          </p:cNvPr>
          <p:cNvSpPr/>
          <p:nvPr/>
        </p:nvSpPr>
        <p:spPr>
          <a:xfrm>
            <a:off x="1318364" y="69944"/>
            <a:ext cx="711200" cy="711200"/>
          </a:xfrm>
          <a:prstGeom prst="ellipse">
            <a:avLst/>
          </a:prstGeom>
          <a:solidFill>
            <a:srgbClr val="00A1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0CBAE8F-CA38-4E94-B10D-3250A6A732E5}"/>
              </a:ext>
            </a:extLst>
          </p:cNvPr>
          <p:cNvSpPr txBox="1"/>
          <p:nvPr/>
        </p:nvSpPr>
        <p:spPr>
          <a:xfrm>
            <a:off x="852018" y="1161448"/>
            <a:ext cx="164389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kg</a:t>
            </a:r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191331B9-ECDE-4070-BF93-1F4C92E3F18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229" t="44665" r="32041" b="19297"/>
          <a:stretch/>
        </p:blipFill>
        <p:spPr>
          <a:xfrm>
            <a:off x="3866322" y="2263796"/>
            <a:ext cx="1033670" cy="1739348"/>
          </a:xfrm>
          <a:prstGeom prst="rect">
            <a:avLst/>
          </a:prstGeom>
        </p:spPr>
      </p:pic>
      <p:pic>
        <p:nvPicPr>
          <p:cNvPr id="8" name="Content Placeholder 3">
            <a:extLst>
              <a:ext uri="{FF2B5EF4-FFF2-40B4-BE49-F238E27FC236}">
                <a16:creationId xmlns:a16="http://schemas.microsoft.com/office/drawing/2014/main" id="{6925A5FB-2B55-4EE2-860B-9B0C37A53E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6115" t="34771" r="1445" b="18385"/>
          <a:stretch/>
        </p:blipFill>
        <p:spPr>
          <a:xfrm>
            <a:off x="4883837" y="1781999"/>
            <a:ext cx="1472857" cy="2260901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13BEC2F2-EC72-4925-91DE-D32925D9F063}"/>
              </a:ext>
            </a:extLst>
          </p:cNvPr>
          <p:cNvSpPr/>
          <p:nvPr/>
        </p:nvSpPr>
        <p:spPr>
          <a:xfrm>
            <a:off x="7117848" y="5073871"/>
            <a:ext cx="816168" cy="62125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753390C3-BCD3-4B0F-B4DC-39BC02B2F906}"/>
              </a:ext>
            </a:extLst>
          </p:cNvPr>
          <p:cNvSpPr/>
          <p:nvPr/>
        </p:nvSpPr>
        <p:spPr>
          <a:xfrm>
            <a:off x="10470648" y="5073870"/>
            <a:ext cx="816168" cy="621251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779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 advTm="3713">
        <p14:switch dir="r"/>
      </p:transition>
    </mc:Choice>
    <mc:Fallback xmlns="">
      <p:transition spd="slow" advClick="0" advTm="3713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0" y="0"/>
            <a:chExt cx="5760" cy="4320"/>
          </a:xfrm>
        </p:grpSpPr>
        <p:sp>
          <p:nvSpPr>
            <p:cNvPr id="2054" name="Rectangle 5"/>
            <p:cNvSpPr>
              <a:spLocks noChangeArrowheads="1"/>
            </p:cNvSpPr>
            <p:nvPr/>
          </p:nvSpPr>
          <p:spPr bwMode="auto">
            <a:xfrm flipV="1">
              <a:off x="0" y="2112"/>
              <a:ext cx="2736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5" name="Rectangle 6"/>
            <p:cNvSpPr>
              <a:spLocks noChangeArrowheads="1"/>
            </p:cNvSpPr>
            <p:nvPr/>
          </p:nvSpPr>
          <p:spPr bwMode="auto">
            <a:xfrm flipH="1" flipV="1">
              <a:off x="2736" y="2112"/>
              <a:ext cx="3024" cy="2208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6" name="Rectangle 7"/>
            <p:cNvSpPr>
              <a:spLocks noChangeArrowheads="1"/>
            </p:cNvSpPr>
            <p:nvPr/>
          </p:nvSpPr>
          <p:spPr bwMode="auto">
            <a:xfrm>
              <a:off x="0" y="0"/>
              <a:ext cx="2736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  <p:sp>
          <p:nvSpPr>
            <p:cNvPr id="2057" name="Rectangle 8"/>
            <p:cNvSpPr>
              <a:spLocks noChangeArrowheads="1"/>
            </p:cNvSpPr>
            <p:nvPr/>
          </p:nvSpPr>
          <p:spPr bwMode="auto">
            <a:xfrm flipH="1">
              <a:off x="2736" y="0"/>
              <a:ext cx="3024" cy="2112"/>
            </a:xfrm>
            <a:prstGeom prst="rect">
              <a:avLst/>
            </a:prstGeom>
            <a:gradFill rotWithShape="1">
              <a:gsLst>
                <a:gs pos="0">
                  <a:srgbClr val="CCFFCC"/>
                </a:gs>
                <a:gs pos="50000">
                  <a:srgbClr val="FFFFFF"/>
                </a:gs>
                <a:gs pos="100000">
                  <a:srgbClr val="CCFFCC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en-US"/>
            </a:p>
          </p:txBody>
        </p:sp>
      </p:grpSp>
      <p:sp>
        <p:nvSpPr>
          <p:cNvPr id="2051" name="TextBox 147"/>
          <p:cNvSpPr txBox="1">
            <a:spLocks noChangeArrowheads="1"/>
          </p:cNvSpPr>
          <p:nvPr/>
        </p:nvSpPr>
        <p:spPr bwMode="auto">
          <a:xfrm>
            <a:off x="2769567" y="908948"/>
            <a:ext cx="662589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</a:rPr>
              <a:t>BÀI HỌC KẾT THÚC</a:t>
            </a:r>
          </a:p>
        </p:txBody>
      </p:sp>
      <p:sp>
        <p:nvSpPr>
          <p:cNvPr id="10" name="TextBox 149"/>
          <p:cNvSpPr txBox="1">
            <a:spLocks noChangeArrowheads="1"/>
          </p:cNvSpPr>
          <p:nvPr/>
        </p:nvSpPr>
        <p:spPr bwMode="auto">
          <a:xfrm>
            <a:off x="304800" y="2247348"/>
            <a:ext cx="1144905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XIN CHÂN THÀNH CẢM ƠN </a:t>
            </a:r>
            <a:b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</a:br>
            <a:r>
              <a:rPr lang="en-US" sz="4000" b="1" dirty="0">
                <a:solidFill>
                  <a:srgbClr val="0000FF"/>
                </a:solidFill>
                <a:latin typeface="Times New Roman" pitchFamily="18" charset="0"/>
              </a:rPr>
              <a:t>CÁC THẦY CÔ GIÁO! </a:t>
            </a:r>
          </a:p>
        </p:txBody>
      </p:sp>
    </p:spTree>
    <p:extLst>
      <p:ext uri="{BB962C8B-B14F-4D97-AF65-F5344CB8AC3E}">
        <p14:creationId xmlns:p14="http://schemas.microsoft.com/office/powerpoint/2010/main" val="28626055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theme/theme1.xml><?xml version="1.0" encoding="utf-8"?>
<a:theme xmlns:a="http://schemas.openxmlformats.org/drawingml/2006/main" name="GA ĐT TLV TUẦN 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2fcf4eai">
      <a:majorFont>
        <a:latin typeface="华康少女文字W5(P)"/>
        <a:ea typeface="华康少女文字W5(P)"/>
        <a:cs typeface=""/>
      </a:majorFont>
      <a:minorFont>
        <a:latin typeface="华康少女文字W5(P)"/>
        <a:ea typeface="华康少女文字W5(P)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588ku">
      <a:majorFont>
        <a:latin typeface="Arial Black"/>
        <a:ea typeface="思源黑体 CN Bold"/>
        <a:cs typeface=""/>
      </a:majorFont>
      <a:minorFont>
        <a:latin typeface="Arial"/>
        <a:ea typeface="思源黑体 CN Regula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2sljho3q">
      <a:majorFont>
        <a:latin typeface="Arial"/>
        <a:ea typeface="汉仪跳跳体简"/>
        <a:cs typeface=""/>
      </a:majorFont>
      <a:minorFont>
        <a:latin typeface="Arial"/>
        <a:ea typeface="汉仪跳跳体简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Hoạt động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NỤ- LT VIẾT ĐOẠN VĂN THỂ HIỆN TÌNH CẢM VỚI NGƯỜI THÂN TUẦN 15</Template>
  <TotalTime>4</TotalTime>
  <Words>130</Words>
  <Application>Microsoft Office PowerPoint</Application>
  <PresentationFormat>Widescreen</PresentationFormat>
  <Paragraphs>33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DengXian</vt:lpstr>
      <vt:lpstr>微软雅黑</vt:lpstr>
      <vt:lpstr>.VnAvant</vt:lpstr>
      <vt:lpstr>Arial</vt:lpstr>
      <vt:lpstr>Averta Std CY Bold</vt:lpstr>
      <vt:lpstr>Calibri</vt:lpstr>
      <vt:lpstr>Calibri Light</vt:lpstr>
      <vt:lpstr>Quicksand Medium</vt:lpstr>
      <vt:lpstr>Times New Roman</vt:lpstr>
      <vt:lpstr>华康少女文字W5(P)</vt:lpstr>
      <vt:lpstr>GA ĐT TLV TUẦN 2</vt:lpstr>
      <vt:lpstr>1_Office 主题</vt:lpstr>
      <vt:lpstr>Office 主题</vt:lpstr>
      <vt:lpstr>2_Office 主题</vt:lpstr>
      <vt:lpstr>https://www.freeppt7.com</vt:lpstr>
      <vt:lpstr>6_Office Theme</vt:lpstr>
      <vt:lpstr>Hoạt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WINDOWS</dc:creator>
  <cp:lastModifiedBy>WINDOWS</cp:lastModifiedBy>
  <cp:revision>1</cp:revision>
  <dcterms:created xsi:type="dcterms:W3CDTF">2025-01-04T04:44:09Z</dcterms:created>
  <dcterms:modified xsi:type="dcterms:W3CDTF">2025-01-04T04:48:22Z</dcterms:modified>
</cp:coreProperties>
</file>